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8A11-4928-4DE1-B089-7F4C9AD9D45B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851-9A36-4DA9-B708-C5A9965E2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8A11-4928-4DE1-B089-7F4C9AD9D45B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851-9A36-4DA9-B708-C5A9965E2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8A11-4928-4DE1-B089-7F4C9AD9D45B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851-9A36-4DA9-B708-C5A9965E2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8A11-4928-4DE1-B089-7F4C9AD9D45B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851-9A36-4DA9-B708-C5A9965E2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8A11-4928-4DE1-B089-7F4C9AD9D45B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851-9A36-4DA9-B708-C5A9965E2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8A11-4928-4DE1-B089-7F4C9AD9D45B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851-9A36-4DA9-B708-C5A9965E2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8A11-4928-4DE1-B089-7F4C9AD9D45B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851-9A36-4DA9-B708-C5A9965E2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8A11-4928-4DE1-B089-7F4C9AD9D45B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851-9A36-4DA9-B708-C5A9965E2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8A11-4928-4DE1-B089-7F4C9AD9D45B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851-9A36-4DA9-B708-C5A9965E2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8A11-4928-4DE1-B089-7F4C9AD9D45B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851-9A36-4DA9-B708-C5A9965E2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8A11-4928-4DE1-B089-7F4C9AD9D45B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8851-9A36-4DA9-B708-C5A9965E2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chemeClr val="bg2">
                <a:lumMod val="90000"/>
              </a:schemeClr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8A11-4928-4DE1-B089-7F4C9AD9D45B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F8851-9A36-4DA9-B708-C5A9965E27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33400"/>
            <a:ext cx="7416824" cy="2868168"/>
          </a:xfrm>
        </p:spPr>
        <p:txBody>
          <a:bodyPr>
            <a:normAutofit/>
          </a:bodyPr>
          <a:lstStyle/>
          <a:p>
            <a:r>
              <a:rPr lang="uk-UA" sz="8800" i="1" dirty="0" smtClean="0">
                <a:solidFill>
                  <a:srgbClr val="FFC000"/>
                </a:solidFill>
              </a:rPr>
              <a:t>Презентація</a:t>
            </a:r>
            <a:r>
              <a:rPr lang="uk-UA" i="1" dirty="0" smtClean="0">
                <a:solidFill>
                  <a:srgbClr val="FFC000"/>
                </a:solidFill>
              </a:rPr>
              <a:t> </a:t>
            </a:r>
            <a:br>
              <a:rPr lang="uk-UA" i="1" dirty="0" smtClean="0">
                <a:solidFill>
                  <a:srgbClr val="FFC000"/>
                </a:solidFill>
              </a:rPr>
            </a:br>
            <a:r>
              <a:rPr lang="uk-UA" i="1" dirty="0" smtClean="0">
                <a:solidFill>
                  <a:srgbClr val="FFC000"/>
                </a:solidFill>
              </a:rPr>
              <a:t> на тему: Сон </a:t>
            </a:r>
            <a:endParaRPr lang="ru-RU" i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877272"/>
            <a:ext cx="3563888" cy="980728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solidFill>
                  <a:srgbClr val="FFC000"/>
                </a:solidFill>
              </a:rPr>
              <a:t>Готувала: учениця 8-б класу </a:t>
            </a:r>
          </a:p>
          <a:p>
            <a:r>
              <a:rPr lang="uk-UA" sz="2000" b="1" i="1" dirty="0" err="1" smtClean="0">
                <a:solidFill>
                  <a:srgbClr val="FFC000"/>
                </a:solidFill>
              </a:rPr>
              <a:t>Пірус</a:t>
            </a:r>
            <a:r>
              <a:rPr lang="uk-UA" sz="2000" b="1" i="1" dirty="0" smtClean="0">
                <a:solidFill>
                  <a:srgbClr val="FFC000"/>
                </a:solidFill>
              </a:rPr>
              <a:t> Вікторія 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  <p:pic>
        <p:nvPicPr>
          <p:cNvPr id="26628" name="Picture 4" descr="https://im0-tub-ua.yandex.net/i?id=ce6a1f1889543469c9213b07f74cb57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7841">
            <a:off x="4283968" y="2996952"/>
            <a:ext cx="4104456" cy="2720668"/>
          </a:xfrm>
          <a:prstGeom prst="rect">
            <a:avLst/>
          </a:prstGeom>
          <a:noFill/>
        </p:spPr>
      </p:pic>
      <p:pic>
        <p:nvPicPr>
          <p:cNvPr id="26630" name="Picture 6" descr="http://kievpravda.com/media/images/26390/raw/48a6f0cc835b42ccb13d91562d0f3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8457">
            <a:off x="252359" y="3646381"/>
            <a:ext cx="3805702" cy="2016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dirty="0" smtClean="0"/>
              <a:t>Дякую за увагу </a:t>
            </a:r>
            <a:endParaRPr lang="ru-RU" sz="9600" dirty="0"/>
          </a:p>
        </p:txBody>
      </p:sp>
      <p:pic>
        <p:nvPicPr>
          <p:cNvPr id="33794" name="Picture 2" descr="http://www.keralasign.com/wp-content/uploads/2015/09/ad-5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6338">
            <a:off x="813258" y="3934865"/>
            <a:ext cx="2880320" cy="2592288"/>
          </a:xfrm>
          <a:prstGeom prst="rect">
            <a:avLst/>
          </a:prstGeom>
          <a:noFill/>
        </p:spPr>
      </p:pic>
      <p:pic>
        <p:nvPicPr>
          <p:cNvPr id="33796" name="Picture 4" descr="http://odnoklasnyk.com/wp-content/uploads/images/foto_k_chemu_snyatsya_odnoklassniki_chto_oznachayut_takie_sn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4486">
            <a:off x="4572000" y="4653136"/>
            <a:ext cx="3672408" cy="1491917"/>
          </a:xfrm>
          <a:prstGeom prst="rect">
            <a:avLst/>
          </a:prstGeom>
          <a:noFill/>
        </p:spPr>
      </p:pic>
      <p:pic>
        <p:nvPicPr>
          <p:cNvPr id="33798" name="Picture 6" descr="https://elena.lutsk.ua/images/k_chemu_snyatsya_novie_sapogi_videt_vo_sne_novie_sapogi_i_primeryat_novuyu_obuv_-_horosho_ili_plo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3752">
            <a:off x="934430" y="255858"/>
            <a:ext cx="2626813" cy="1970110"/>
          </a:xfrm>
          <a:prstGeom prst="rect">
            <a:avLst/>
          </a:prstGeom>
          <a:noFill/>
        </p:spPr>
      </p:pic>
      <p:pic>
        <p:nvPicPr>
          <p:cNvPr id="33800" name="Picture 8" descr="http://img-fotki.yandex.ru/get/6618/47606540.17/0_aee5e_6300afdf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3005">
            <a:off x="4644008" y="476672"/>
            <a:ext cx="2649796" cy="2167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 - Що таке сон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6189">
            <a:off x="674915" y="3370498"/>
            <a:ext cx="3830976" cy="2876901"/>
          </a:xfrm>
          <a:prstGeom prst="rect">
            <a:avLst/>
          </a:prstGeom>
          <a:noFill/>
        </p:spPr>
      </p:pic>
      <p:pic>
        <p:nvPicPr>
          <p:cNvPr id="1028" name="Picture 4" descr="http://ehrkjulpuar.ru/uploads/posts/2016-05/1462112819_8514389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1786">
            <a:off x="5008867" y="3498059"/>
            <a:ext cx="3960440" cy="19802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98072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Кожен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нас </a:t>
            </a:r>
            <a:r>
              <a:rPr lang="ru-RU" sz="2800" dirty="0" err="1"/>
              <a:t>бачить</a:t>
            </a:r>
            <a:r>
              <a:rPr lang="ru-RU" sz="2800" dirty="0"/>
              <a:t> за </a:t>
            </a:r>
            <a:r>
              <a:rPr lang="ru-RU" sz="2800" dirty="0" err="1"/>
              <a:t>ніч</a:t>
            </a:r>
            <a:r>
              <a:rPr lang="ru-RU" sz="2800" dirty="0"/>
              <a:t> </a:t>
            </a:r>
            <a:r>
              <a:rPr lang="ru-RU" sz="2800" dirty="0" err="1"/>
              <a:t>безліч</a:t>
            </a:r>
            <a:r>
              <a:rPr lang="ru-RU" sz="2800" dirty="0"/>
              <a:t> </a:t>
            </a:r>
            <a:r>
              <a:rPr lang="ru-RU" sz="2800" dirty="0" err="1"/>
              <a:t>образів</a:t>
            </a:r>
            <a:r>
              <a:rPr lang="ru-RU" sz="2800" dirty="0"/>
              <a:t>. </a:t>
            </a:r>
            <a:r>
              <a:rPr lang="ru-RU" sz="2800" dirty="0" err="1"/>
              <a:t>Деякі</a:t>
            </a:r>
            <a:r>
              <a:rPr lang="ru-RU" sz="2800" dirty="0"/>
              <a:t> не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пригадати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на ранок, </a:t>
            </a:r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розшифровують</a:t>
            </a:r>
            <a:r>
              <a:rPr lang="ru-RU" sz="2800" dirty="0"/>
              <a:t> </a:t>
            </a:r>
            <a:r>
              <a:rPr lang="ru-RU" sz="2800" dirty="0" err="1"/>
              <a:t>послання</a:t>
            </a:r>
            <a:r>
              <a:rPr lang="ru-RU" sz="2800" dirty="0"/>
              <a:t> </a:t>
            </a:r>
            <a:r>
              <a:rPr lang="ru-RU" sz="2800" dirty="0" err="1"/>
              <a:t>підсвідомості</a:t>
            </a:r>
            <a:r>
              <a:rPr lang="ru-RU" sz="2800" dirty="0"/>
              <a:t>. </a:t>
            </a:r>
            <a:r>
              <a:rPr lang="ru-RU" sz="2800" dirty="0" err="1"/>
              <a:t>Проте</a:t>
            </a:r>
            <a:r>
              <a:rPr lang="ru-RU" sz="2800" dirty="0"/>
              <a:t> мало </a:t>
            </a: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задається</a:t>
            </a:r>
            <a:r>
              <a:rPr lang="ru-RU" sz="2800" dirty="0"/>
              <a:t> </a:t>
            </a:r>
            <a:r>
              <a:rPr lang="ru-RU" sz="2800" dirty="0" err="1"/>
              <a:t>питанням</a:t>
            </a:r>
            <a:r>
              <a:rPr lang="ru-RU" sz="2800" dirty="0"/>
              <a:t>: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таке</a:t>
            </a:r>
            <a:r>
              <a:rPr lang="ru-RU" sz="2800" dirty="0"/>
              <a:t> сон,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нам </a:t>
            </a:r>
            <a:r>
              <a:rPr lang="ru-RU" sz="2800" dirty="0" err="1"/>
              <a:t>дає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800" b="1" dirty="0" err="1"/>
              <a:t>Що</a:t>
            </a:r>
            <a:r>
              <a:rPr lang="ru-RU" sz="4800" b="1" dirty="0"/>
              <a:t> </a:t>
            </a:r>
            <a:r>
              <a:rPr lang="ru-RU" sz="4800" b="1" dirty="0" err="1"/>
              <a:t>таке</a:t>
            </a:r>
            <a:r>
              <a:rPr lang="ru-RU" sz="4800" b="1" dirty="0"/>
              <a:t> сон </a:t>
            </a:r>
            <a:r>
              <a:rPr lang="ru-RU" sz="4800" b="1" dirty="0" err="1"/>
              <a:t>і</a:t>
            </a:r>
            <a:r>
              <a:rPr lang="ru-RU" sz="4800" b="1" dirty="0"/>
              <a:t> </a:t>
            </a:r>
            <a:r>
              <a:rPr lang="ru-RU" sz="4800" b="1" dirty="0" err="1"/>
              <a:t>сновидіння</a:t>
            </a:r>
            <a:endParaRPr lang="ru-RU" sz="4800" b="1" dirty="0"/>
          </a:p>
          <a:p>
            <a:pPr fontAlgn="base"/>
            <a:r>
              <a:rPr lang="ru-RU" dirty="0"/>
              <a:t>Сон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фізіологічний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розслабитися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відпочити</a:t>
            </a:r>
            <a:r>
              <a:rPr lang="ru-RU" dirty="0"/>
              <a:t>. У </a:t>
            </a:r>
            <a:r>
              <a:rPr lang="ru-RU" dirty="0" err="1"/>
              <a:t>процесі</a:t>
            </a:r>
            <a:r>
              <a:rPr lang="ru-RU" dirty="0"/>
              <a:t> сну </a:t>
            </a:r>
            <a:r>
              <a:rPr lang="ru-RU" dirty="0" err="1"/>
              <a:t>сповільнюється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/>
              <a:t>оточуючий</a:t>
            </a:r>
            <a:r>
              <a:rPr lang="ru-RU" dirty="0"/>
              <a:t> нас </a:t>
            </a:r>
            <a:r>
              <a:rPr lang="ru-RU" dirty="0" err="1"/>
              <a:t>світ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словом «сон» часто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у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сну. </a:t>
            </a:r>
            <a:r>
              <a:rPr lang="ru-RU" dirty="0" err="1"/>
              <a:t>Сновидіння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індивідуальне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, </a:t>
            </a:r>
            <a:r>
              <a:rPr lang="ru-RU" dirty="0" err="1"/>
              <a:t>сплячою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, </a:t>
            </a:r>
            <a:r>
              <a:rPr lang="ru-RU" dirty="0" err="1"/>
              <a:t>послідовності</a:t>
            </a:r>
            <a:r>
              <a:rPr lang="ru-RU" dirty="0"/>
              <a:t> </a:t>
            </a:r>
            <a:r>
              <a:rPr lang="ru-RU" dirty="0" err="1"/>
              <a:t>зорових</a:t>
            </a:r>
            <a:r>
              <a:rPr lang="ru-RU" dirty="0"/>
              <a:t>, </a:t>
            </a:r>
            <a:r>
              <a:rPr lang="ru-RU" dirty="0" err="1"/>
              <a:t>слухових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образів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у </a:t>
            </a:r>
            <a:r>
              <a:rPr lang="ru-RU" dirty="0" err="1"/>
              <a:t>свідомості</a:t>
            </a:r>
            <a:r>
              <a:rPr lang="ru-RU" dirty="0"/>
              <a:t>. </a:t>
            </a:r>
            <a:r>
              <a:rPr lang="ru-RU" dirty="0" err="1"/>
              <a:t>Найчастіше</a:t>
            </a:r>
            <a:r>
              <a:rPr lang="ru-RU" dirty="0"/>
              <a:t>, </a:t>
            </a:r>
            <a:r>
              <a:rPr lang="ru-RU" dirty="0" err="1"/>
              <a:t>сплячий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бачить</a:t>
            </a:r>
            <a:r>
              <a:rPr lang="ru-RU" dirty="0"/>
              <a:t> сон, не </a:t>
            </a:r>
            <a:r>
              <a:rPr lang="ru-RU" dirty="0" err="1"/>
              <a:t>знає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спить,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сприймає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, як </a:t>
            </a:r>
            <a:r>
              <a:rPr lang="ru-RU" dirty="0" err="1"/>
              <a:t>реальність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ж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розумієте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спите, то можете </a:t>
            </a:r>
            <a:r>
              <a:rPr lang="ru-RU" dirty="0" err="1"/>
              <a:t>керувати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сном,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сни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усвідомленими</a:t>
            </a:r>
            <a:r>
              <a:rPr lang="ru-RU" dirty="0"/>
              <a:t>.</a:t>
            </a:r>
          </a:p>
        </p:txBody>
      </p:sp>
      <p:pic>
        <p:nvPicPr>
          <p:cNvPr id="27650" name="Picture 2" descr="http://images.altarta.com/img/2/b/2b570a212eb4d6bd9309c9b87ca3a9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0245">
            <a:off x="1463496" y="3986605"/>
            <a:ext cx="3017591" cy="2399674"/>
          </a:xfrm>
          <a:prstGeom prst="rect">
            <a:avLst/>
          </a:prstGeom>
          <a:noFill/>
        </p:spPr>
      </p:pic>
      <p:pic>
        <p:nvPicPr>
          <p:cNvPr id="27652" name="Picture 4" descr="http://dragonage3.ru/img/e13e82a4cf8c455f5cc47bbb4e76e0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9248">
            <a:off x="4986975" y="3801319"/>
            <a:ext cx="3482485" cy="2318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653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err="1"/>
              <a:t>Функції</a:t>
            </a:r>
            <a:r>
              <a:rPr lang="ru-RU" sz="2800" b="1" dirty="0"/>
              <a:t> сну</a:t>
            </a:r>
          </a:p>
          <a:p>
            <a:pPr fontAlgn="base"/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сну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відпочинок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денних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Під</a:t>
            </a:r>
            <a:r>
              <a:rPr lang="ru-RU" dirty="0"/>
              <a:t> час сну </a:t>
            </a:r>
            <a:r>
              <a:rPr lang="ru-RU" dirty="0" err="1"/>
              <a:t>імунна</a:t>
            </a:r>
            <a:r>
              <a:rPr lang="ru-RU" dirty="0"/>
              <a:t> система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відновлюється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, </a:t>
            </a:r>
            <a:r>
              <a:rPr lang="ru-RU" dirty="0" err="1"/>
              <a:t>уві</a:t>
            </a:r>
            <a:r>
              <a:rPr lang="ru-RU" dirty="0"/>
              <a:t> </a:t>
            </a:r>
            <a:r>
              <a:rPr lang="ru-RU" dirty="0" err="1"/>
              <a:t>сні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активніше</a:t>
            </a:r>
            <a:r>
              <a:rPr lang="ru-RU" dirty="0"/>
              <a:t> </a:t>
            </a:r>
            <a:r>
              <a:rPr lang="ru-RU" dirty="0" err="1"/>
              <a:t>бореться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захворюваннями</a:t>
            </a:r>
            <a:r>
              <a:rPr lang="ru-RU" dirty="0"/>
              <a:t>. Тому </a:t>
            </a:r>
            <a:r>
              <a:rPr lang="ru-RU" dirty="0" err="1"/>
              <a:t>хворим</a:t>
            </a:r>
            <a:r>
              <a:rPr lang="ru-RU" dirty="0"/>
              <a:t> людям </a:t>
            </a:r>
            <a:r>
              <a:rPr lang="ru-RU" dirty="0" err="1"/>
              <a:t>рекомендують</a:t>
            </a:r>
            <a:r>
              <a:rPr lang="ru-RU" dirty="0"/>
              <a:t> </a:t>
            </a:r>
            <a:r>
              <a:rPr lang="ru-RU" dirty="0" err="1"/>
              <a:t>постільний</a:t>
            </a:r>
            <a:r>
              <a:rPr lang="ru-RU" dirty="0"/>
              <a:t> режим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спати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сну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пристосовується</a:t>
            </a:r>
            <a:r>
              <a:rPr lang="ru-RU" dirty="0"/>
              <a:t> до </a:t>
            </a:r>
            <a:r>
              <a:rPr lang="ru-RU" dirty="0" err="1"/>
              <a:t>світлового</a:t>
            </a:r>
            <a:r>
              <a:rPr lang="ru-RU" dirty="0"/>
              <a:t> дня. </a:t>
            </a:r>
            <a:r>
              <a:rPr lang="ru-RU" dirty="0" err="1"/>
              <a:t>Саме</a:t>
            </a:r>
            <a:r>
              <a:rPr lang="ru-RU" dirty="0"/>
              <a:t> тому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людей на «</a:t>
            </a:r>
            <a:r>
              <a:rPr lang="ru-RU" dirty="0" err="1"/>
              <a:t>жайворонків</a:t>
            </a:r>
            <a:r>
              <a:rPr lang="ru-RU" dirty="0"/>
              <a:t>» та «сов».</a:t>
            </a:r>
          </a:p>
          <a:p>
            <a:pPr fontAlgn="base"/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сну, </a:t>
            </a:r>
            <a:r>
              <a:rPr lang="ru-RU" dirty="0" err="1"/>
              <a:t>отримана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закріплюється</a:t>
            </a:r>
            <a:r>
              <a:rPr lang="ru-RU" dirty="0"/>
              <a:t> у </a:t>
            </a:r>
            <a:r>
              <a:rPr lang="ru-RU" dirty="0" err="1"/>
              <a:t>свідомості</a:t>
            </a:r>
            <a:r>
              <a:rPr lang="ru-RU" dirty="0"/>
              <a:t>. Не дарма </a:t>
            </a:r>
            <a:r>
              <a:rPr lang="ru-RU" dirty="0" err="1"/>
              <a:t>кажуть</a:t>
            </a:r>
            <a:r>
              <a:rPr lang="ru-RU" dirty="0"/>
              <a:t>: «Ранок </a:t>
            </a:r>
            <a:r>
              <a:rPr lang="ru-RU" dirty="0" err="1"/>
              <a:t>вечора</a:t>
            </a:r>
            <a:r>
              <a:rPr lang="ru-RU" dirty="0"/>
              <a:t> </a:t>
            </a:r>
            <a:r>
              <a:rPr lang="ru-RU" dirty="0" err="1"/>
              <a:t>мудріший</a:t>
            </a:r>
            <a:r>
              <a:rPr lang="ru-RU" dirty="0"/>
              <a:t>».</a:t>
            </a:r>
          </a:p>
          <a:p>
            <a:pPr fontAlgn="base"/>
            <a:r>
              <a:rPr lang="ru-RU" dirty="0"/>
              <a:t>Сон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циклічним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чергування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фаз: </a:t>
            </a:r>
            <a:r>
              <a:rPr lang="ru-RU" dirty="0" err="1"/>
              <a:t>повільного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сну. Перший цикл сну </a:t>
            </a:r>
            <a:r>
              <a:rPr lang="ru-RU" dirty="0" err="1"/>
              <a:t>зазвичай</a:t>
            </a:r>
            <a:r>
              <a:rPr lang="ru-RU" dirty="0"/>
              <a:t> становить 90-100 </a:t>
            </a:r>
            <a:r>
              <a:rPr lang="ru-RU" dirty="0" err="1"/>
              <a:t>хвилин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цикли </a:t>
            </a:r>
            <a:r>
              <a:rPr lang="ru-RU" dirty="0" err="1"/>
              <a:t>повторюються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зменшенням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повільного</a:t>
            </a:r>
            <a:r>
              <a:rPr lang="ru-RU" dirty="0"/>
              <a:t> сну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часу </a:t>
            </a:r>
            <a:r>
              <a:rPr lang="ru-RU" dirty="0" err="1"/>
              <a:t>швидкого</a:t>
            </a:r>
            <a:r>
              <a:rPr lang="ru-RU" dirty="0"/>
              <a:t> сну. При нормальному здоровому </a:t>
            </a:r>
            <a:r>
              <a:rPr lang="ru-RU" dirty="0" err="1"/>
              <a:t>сні</a:t>
            </a:r>
            <a:r>
              <a:rPr lang="ru-RU" dirty="0"/>
              <a:t>, за </a:t>
            </a:r>
            <a:r>
              <a:rPr lang="ru-RU" dirty="0" err="1"/>
              <a:t>ніч</a:t>
            </a:r>
            <a:r>
              <a:rPr lang="ru-RU" dirty="0"/>
              <a:t> ми </a:t>
            </a:r>
            <a:r>
              <a:rPr lang="ru-RU" dirty="0" err="1"/>
              <a:t>встигаємо</a:t>
            </a:r>
            <a:r>
              <a:rPr lang="ru-RU" dirty="0"/>
              <a:t> пройти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повних</a:t>
            </a:r>
            <a:r>
              <a:rPr lang="ru-RU" dirty="0"/>
              <a:t> </a:t>
            </a:r>
            <a:r>
              <a:rPr lang="ru-RU" dirty="0" err="1"/>
              <a:t>циклів</a:t>
            </a:r>
            <a:r>
              <a:rPr lang="ru-RU" dirty="0"/>
              <a:t> сну.</a:t>
            </a:r>
          </a:p>
        </p:txBody>
      </p:sp>
      <p:pic>
        <p:nvPicPr>
          <p:cNvPr id="28674" name="Picture 2" descr="https://im0-tub-ua.yandex.net/i?id=798a2dd67cd1caab14b3306f04a36dde&amp;n=33&amp;h=215&amp;w=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4221">
            <a:off x="539552" y="4221088"/>
            <a:ext cx="3171825" cy="2047876"/>
          </a:xfrm>
          <a:prstGeom prst="rect">
            <a:avLst/>
          </a:prstGeom>
          <a:noFill/>
        </p:spPr>
      </p:pic>
      <p:pic>
        <p:nvPicPr>
          <p:cNvPr id="28676" name="Picture 4" descr="http://proexpress.com.ua/wp-content/uploads/2015/06/d9c669035f4e79f2c37e09e93dd78a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8791">
            <a:off x="4283968" y="4077072"/>
            <a:ext cx="432048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4664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Але за одну фазу сну </a:t>
            </a:r>
            <a:r>
              <a:rPr lang="ru-RU" dirty="0" err="1" smtClean="0"/>
              <a:t>організм</a:t>
            </a:r>
            <a:r>
              <a:rPr lang="ru-RU" dirty="0" smtClean="0"/>
              <a:t> не </a:t>
            </a:r>
            <a:r>
              <a:rPr lang="ru-RU" dirty="0" err="1" smtClean="0"/>
              <a:t>встигає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необхідних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. Тому для </a:t>
            </a:r>
            <a:r>
              <a:rPr lang="ru-RU" dirty="0" err="1" smtClean="0"/>
              <a:t>повноцінного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та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до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дня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циклів.На</a:t>
            </a:r>
            <a:r>
              <a:rPr lang="ru-RU" dirty="0" smtClean="0"/>
              <a:t> </a:t>
            </a:r>
            <a:r>
              <a:rPr lang="ru-RU" dirty="0" err="1" smtClean="0"/>
              <a:t>сьогоднішній</a:t>
            </a:r>
            <a:r>
              <a:rPr lang="ru-RU" dirty="0" smtClean="0"/>
              <a:t> день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говорять</a:t>
            </a:r>
            <a:r>
              <a:rPr lang="ru-RU" dirty="0" smtClean="0"/>
              <a:t> про </a:t>
            </a:r>
            <a:r>
              <a:rPr lang="ru-RU" dirty="0" err="1" smtClean="0"/>
              <a:t>необхідність</a:t>
            </a:r>
            <a:r>
              <a:rPr lang="ru-RU" dirty="0" smtClean="0"/>
              <a:t> 5 </a:t>
            </a:r>
            <a:r>
              <a:rPr lang="ru-RU" dirty="0" err="1" smtClean="0"/>
              <a:t>циклів</a:t>
            </a:r>
            <a:r>
              <a:rPr lang="ru-RU" dirty="0" smtClean="0"/>
              <a:t> сну </a:t>
            </a:r>
            <a:r>
              <a:rPr lang="ru-RU" dirty="0" err="1" smtClean="0"/>
              <a:t>середньому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. У </a:t>
            </a:r>
            <a:r>
              <a:rPr lang="ru-RU" dirty="0" err="1" smtClean="0"/>
              <a:t>сумі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7-8 годин </a:t>
            </a:r>
            <a:r>
              <a:rPr lang="ru-RU" dirty="0" err="1" smtClean="0"/>
              <a:t>нічного</a:t>
            </a:r>
            <a:r>
              <a:rPr lang="ru-RU" dirty="0" smtClean="0"/>
              <a:t> </a:t>
            </a:r>
            <a:r>
              <a:rPr lang="ru-RU" dirty="0" err="1" smtClean="0"/>
              <a:t>сну.Однак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неабияка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людей,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відхилення</a:t>
            </a:r>
            <a:r>
              <a:rPr lang="ru-RU" dirty="0" smtClean="0"/>
              <a:t> 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циклів</a:t>
            </a:r>
            <a:r>
              <a:rPr lang="ru-RU" dirty="0" smtClean="0"/>
              <a:t> в 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сторону.Є</a:t>
            </a:r>
            <a:r>
              <a:rPr lang="ru-RU" dirty="0" smtClean="0"/>
              <a:t> люди,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повноцінно</a:t>
            </a:r>
            <a:r>
              <a:rPr lang="ru-RU" dirty="0" smtClean="0"/>
              <a:t> </a:t>
            </a:r>
            <a:r>
              <a:rPr lang="ru-RU" dirty="0" err="1" smtClean="0"/>
              <a:t>відновлюватися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за 4 цикли сну. </a:t>
            </a:r>
            <a:r>
              <a:rPr lang="ru-RU" dirty="0" err="1" smtClean="0"/>
              <a:t>Їм</a:t>
            </a:r>
            <a:r>
              <a:rPr lang="ru-RU" dirty="0" smtClean="0"/>
              <a:t> часто </a:t>
            </a:r>
            <a:r>
              <a:rPr lang="ru-RU" dirty="0" err="1" smtClean="0"/>
              <a:t>бракує</a:t>
            </a:r>
            <a:r>
              <a:rPr lang="ru-RU" dirty="0" smtClean="0"/>
              <a:t> 4-6 годин сну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ночі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відмінно</a:t>
            </a:r>
            <a:r>
              <a:rPr lang="ru-RU" dirty="0" smtClean="0"/>
              <a:t> </a:t>
            </a:r>
            <a:r>
              <a:rPr lang="ru-RU" dirty="0" err="1" smtClean="0"/>
              <a:t>відчувати</a:t>
            </a:r>
            <a:r>
              <a:rPr lang="ru-RU" dirty="0" smtClean="0"/>
              <a:t> себе </a:t>
            </a:r>
            <a:r>
              <a:rPr lang="ru-RU" dirty="0" err="1" smtClean="0"/>
              <a:t>потім</a:t>
            </a:r>
            <a:r>
              <a:rPr lang="ru-RU" dirty="0" smtClean="0"/>
              <a:t> весь </a:t>
            </a:r>
            <a:r>
              <a:rPr lang="ru-RU" dirty="0" err="1" smtClean="0"/>
              <a:t>наступний</a:t>
            </a:r>
            <a:r>
              <a:rPr lang="ru-RU" dirty="0" smtClean="0"/>
              <a:t> </a:t>
            </a:r>
            <a:r>
              <a:rPr lang="ru-RU" dirty="0" err="1" smtClean="0"/>
              <a:t>день.З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боку, </a:t>
            </a:r>
            <a:r>
              <a:rPr lang="ru-RU" dirty="0" err="1" smtClean="0"/>
              <a:t>багато</a:t>
            </a:r>
            <a:r>
              <a:rPr lang="ru-RU" dirty="0" smtClean="0"/>
              <a:t> людей </a:t>
            </a:r>
            <a:r>
              <a:rPr lang="ru-RU" dirty="0" err="1" smtClean="0"/>
              <a:t>відчувають</a:t>
            </a:r>
            <a:r>
              <a:rPr lang="ru-RU" dirty="0" smtClean="0"/>
              <a:t> </a:t>
            </a:r>
            <a:r>
              <a:rPr lang="ru-RU" dirty="0" err="1" smtClean="0"/>
              <a:t>постійну</a:t>
            </a:r>
            <a:r>
              <a:rPr lang="ru-RU" dirty="0" smtClean="0"/>
              <a:t> </a:t>
            </a:r>
            <a:r>
              <a:rPr lang="ru-RU" dirty="0" err="1" smtClean="0"/>
              <a:t>розбитість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сплять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9 годин за </a:t>
            </a:r>
            <a:r>
              <a:rPr lang="ru-RU" dirty="0" err="1" smtClean="0"/>
              <a:t>ніч</a:t>
            </a:r>
            <a:r>
              <a:rPr lang="ru-RU" dirty="0" smtClean="0"/>
              <a:t>.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людьми, </a:t>
            </a:r>
            <a:r>
              <a:rPr lang="ru-RU" dirty="0" err="1" smtClean="0"/>
              <a:t>сплячими</a:t>
            </a:r>
            <a:r>
              <a:rPr lang="ru-RU" dirty="0" smtClean="0"/>
              <a:t> </a:t>
            </a:r>
            <a:r>
              <a:rPr lang="ru-RU" dirty="0" err="1" smtClean="0"/>
              <a:t>меншу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годин, </a:t>
            </a:r>
            <a:r>
              <a:rPr lang="ru-RU" dirty="0" err="1" smtClean="0"/>
              <a:t>такі</a:t>
            </a:r>
            <a:r>
              <a:rPr lang="ru-RU" dirty="0" smtClean="0"/>
              <a:t> люди </a:t>
            </a:r>
            <a:r>
              <a:rPr lang="ru-RU" dirty="0" err="1" smtClean="0"/>
              <a:t>виглядають</a:t>
            </a:r>
            <a:r>
              <a:rPr lang="ru-RU" dirty="0" smtClean="0"/>
              <a:t> </a:t>
            </a:r>
            <a:r>
              <a:rPr lang="ru-RU" dirty="0" err="1" smtClean="0"/>
              <a:t>ледарями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не 5, а 6 </a:t>
            </a:r>
            <a:r>
              <a:rPr lang="ru-RU" dirty="0" err="1" smtClean="0"/>
              <a:t>циклів</a:t>
            </a:r>
            <a:r>
              <a:rPr lang="ru-RU" dirty="0" smtClean="0"/>
              <a:t> сну в </a:t>
            </a:r>
            <a:r>
              <a:rPr lang="ru-RU" dirty="0" err="1" smtClean="0"/>
              <a:t>нічний</a:t>
            </a:r>
            <a:r>
              <a:rPr lang="ru-RU" dirty="0" smtClean="0"/>
              <a:t> час, то все </a:t>
            </a:r>
            <a:r>
              <a:rPr lang="ru-RU" dirty="0" err="1" smtClean="0"/>
              <a:t>встає</a:t>
            </a:r>
            <a:r>
              <a:rPr lang="ru-RU" dirty="0" smtClean="0"/>
              <a:t> на </a:t>
            </a:r>
            <a:r>
              <a:rPr lang="ru-RU" dirty="0" err="1" smtClean="0"/>
              <a:t>місце</a:t>
            </a:r>
            <a:r>
              <a:rPr lang="ru-RU" dirty="0" smtClean="0"/>
              <a:t>. 6 </a:t>
            </a:r>
            <a:r>
              <a:rPr lang="ru-RU" dirty="0" err="1" smtClean="0"/>
              <a:t>циклів</a:t>
            </a:r>
            <a:r>
              <a:rPr lang="ru-RU" dirty="0" smtClean="0"/>
              <a:t> сну по 1, 5 годин, як раз,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9 годин </a:t>
            </a:r>
            <a:r>
              <a:rPr lang="ru-RU" dirty="0" err="1" smtClean="0"/>
              <a:t>нічного</a:t>
            </a:r>
            <a:r>
              <a:rPr lang="ru-RU" dirty="0" smtClean="0"/>
              <a:t> сну.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Цикли сну</a:t>
            </a:r>
            <a:endParaRPr lang="ru-RU" sz="3600" dirty="0"/>
          </a:p>
        </p:txBody>
      </p:sp>
      <p:pic>
        <p:nvPicPr>
          <p:cNvPr id="29700" name="Picture 4" descr="http://darov.net/images/vremy/diagramma_cikli_s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1008"/>
            <a:ext cx="4680520" cy="3011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ff-capital.com/files/biblioteka/izmenenija_tzyklov_sna_c_vozras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191250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5615"/>
            <a:ext cx="65" cy="3859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10791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Roboto Condensed"/>
                <a:cs typeface="Arial" pitchFamily="34" charset="0"/>
              </a:rPr>
              <a:t>Що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Roboto Condensed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Roboto Condensed"/>
                <a:cs typeface="Arial" pitchFamily="34" charset="0"/>
              </a:rPr>
              <a:t>таке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Roboto Condensed"/>
                <a:cs typeface="Arial" pitchFamily="34" charset="0"/>
              </a:rPr>
              <a:t>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Roboto Condensed"/>
                <a:cs typeface="Arial" pitchFamily="34" charset="0"/>
              </a:rPr>
              <a:t>летаргічний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Roboto Condensed"/>
                <a:cs typeface="Arial" pitchFamily="34" charset="0"/>
              </a:rPr>
              <a:t> сон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Це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хворобливий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стан,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дуже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схоже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зі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сном, яке так само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характеризується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відсутністю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реакції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навколишній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світ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але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ще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повною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нерухомістю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тривати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такий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стан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може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набагато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довше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ніж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сон,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виняткових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випадках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до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декількох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місяців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Більшість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діячів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науки,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які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вивчають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сновидіння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вважають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це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просто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набір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образів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нічого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собою не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представляють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несучих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будь-якого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сенсу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Однак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люди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здавна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займаються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тлумаченням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снів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T Sans"/>
                <a:cs typeface="Arial" pitchFamily="34" charset="0"/>
              </a:rPr>
              <a:t>.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://chernishova.net.ua/Gizn-Smert/photo_6/Letargia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2517">
            <a:off x="435189" y="3038082"/>
            <a:ext cx="3667725" cy="2747020"/>
          </a:xfrm>
          <a:prstGeom prst="rect">
            <a:avLst/>
          </a:prstGeom>
          <a:noFill/>
        </p:spPr>
      </p:pic>
      <p:pic>
        <p:nvPicPr>
          <p:cNvPr id="31749" name="Picture 5" descr="http://www.epochtimes.com.ua/sites/default/files/field/image/09-2014/0e0b032fcaf8a4684eff6ea0c08f16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297">
            <a:off x="5157475" y="2841279"/>
            <a:ext cx="2808312" cy="373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таке</a:t>
            </a:r>
            <a:r>
              <a:rPr lang="ru-RU" sz="2800" b="1" dirty="0"/>
              <a:t> </a:t>
            </a:r>
            <a:r>
              <a:rPr lang="ru-RU" sz="2800" b="1" dirty="0" err="1"/>
              <a:t>віщі</a:t>
            </a:r>
            <a:r>
              <a:rPr lang="ru-RU" sz="2800" b="1" dirty="0"/>
              <a:t> </a:t>
            </a:r>
            <a:r>
              <a:rPr lang="ru-RU" sz="2800" b="1" dirty="0" err="1"/>
              <a:t>сни</a:t>
            </a:r>
            <a:endParaRPr lang="ru-RU" sz="2800" b="1" dirty="0"/>
          </a:p>
          <a:p>
            <a:pPr fontAlgn="base"/>
            <a:r>
              <a:rPr lang="ru-RU" dirty="0" err="1"/>
              <a:t>Віщі</a:t>
            </a:r>
            <a:r>
              <a:rPr lang="ru-RU" dirty="0"/>
              <a:t> </a:t>
            </a:r>
            <a:r>
              <a:rPr lang="ru-RU" dirty="0" err="1"/>
              <a:t>сни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снів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чітким</a:t>
            </a:r>
            <a:r>
              <a:rPr lang="ru-RU" dirty="0"/>
              <a:t> </a:t>
            </a:r>
            <a:r>
              <a:rPr lang="ru-RU" dirty="0" err="1"/>
              <a:t>усвідомленням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, </a:t>
            </a:r>
            <a:r>
              <a:rPr lang="ru-RU" dirty="0" err="1"/>
              <a:t>емоції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сну добре </a:t>
            </a:r>
            <a:r>
              <a:rPr lang="ru-RU" dirty="0" err="1"/>
              <a:t>запам'ятовуються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часто </a:t>
            </a:r>
            <a:r>
              <a:rPr lang="ru-RU" dirty="0" err="1"/>
              <a:t>переходять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нами в </a:t>
            </a:r>
            <a:r>
              <a:rPr lang="ru-RU" dirty="0" err="1"/>
              <a:t>реальність</a:t>
            </a:r>
            <a:r>
              <a:rPr lang="ru-RU" dirty="0"/>
              <a:t>. </a:t>
            </a:r>
            <a:r>
              <a:rPr lang="ru-RU" dirty="0" err="1"/>
              <a:t>Трактування</a:t>
            </a:r>
            <a:r>
              <a:rPr lang="ru-RU" dirty="0"/>
              <a:t> таких </a:t>
            </a:r>
            <a:r>
              <a:rPr lang="ru-RU" dirty="0" err="1"/>
              <a:t>снів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Вам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підготуватися</a:t>
            </a:r>
            <a:r>
              <a:rPr lang="ru-RU" dirty="0"/>
              <a:t> до </a:t>
            </a:r>
            <a:r>
              <a:rPr lang="ru-RU" dirty="0" err="1"/>
              <a:t>небезпеки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Вашому</a:t>
            </a:r>
            <a:r>
              <a:rPr lang="ru-RU" dirty="0"/>
              <a:t> </a:t>
            </a:r>
            <a:r>
              <a:rPr lang="ru-RU" dirty="0" err="1"/>
              <a:t>малюкові</a:t>
            </a:r>
            <a:r>
              <a:rPr lang="ru-RU" dirty="0"/>
              <a:t> часто сняться </a:t>
            </a:r>
            <a:r>
              <a:rPr lang="ru-RU" dirty="0" err="1"/>
              <a:t>страшні</a:t>
            </a:r>
            <a:r>
              <a:rPr lang="ru-RU" dirty="0"/>
              <a:t> </a:t>
            </a:r>
            <a:r>
              <a:rPr lang="ru-RU" dirty="0" err="1"/>
              <a:t>сни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спробувати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ловець</a:t>
            </a:r>
            <a:r>
              <a:rPr lang="ru-RU" dirty="0"/>
              <a:t> </a:t>
            </a:r>
            <a:r>
              <a:rPr lang="ru-RU" dirty="0" err="1"/>
              <a:t>снів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ловець</a:t>
            </a:r>
            <a:r>
              <a:rPr lang="ru-RU" dirty="0"/>
              <a:t> </a:t>
            </a:r>
            <a:r>
              <a:rPr lang="ru-RU" dirty="0" err="1"/>
              <a:t>снів</a:t>
            </a:r>
            <a:r>
              <a:rPr lang="ru-RU" dirty="0"/>
              <a:t>?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індіанський</a:t>
            </a:r>
            <a:r>
              <a:rPr lang="ru-RU" dirty="0"/>
              <a:t> амулет,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відганяє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пропускає</a:t>
            </a:r>
            <a:r>
              <a:rPr lang="ru-RU" dirty="0"/>
              <a:t> до Вас </a:t>
            </a:r>
            <a:r>
              <a:rPr lang="ru-RU" dirty="0" err="1"/>
              <a:t>погані</a:t>
            </a:r>
            <a:r>
              <a:rPr lang="ru-RU" dirty="0"/>
              <a:t> </a:t>
            </a:r>
            <a:r>
              <a:rPr lang="ru-RU" dirty="0" err="1"/>
              <a:t>сни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злих</a:t>
            </a:r>
            <a:r>
              <a:rPr lang="ru-RU" dirty="0"/>
              <a:t> </a:t>
            </a:r>
            <a:r>
              <a:rPr lang="ru-RU" dirty="0" err="1"/>
              <a:t>духів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не доведена, як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амулетів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часто </a:t>
            </a:r>
            <a:r>
              <a:rPr lang="ru-RU" dirty="0" err="1"/>
              <a:t>впевненість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тебе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захищає</a:t>
            </a:r>
            <a:r>
              <a:rPr lang="ru-RU" dirty="0"/>
              <a:t>, </a:t>
            </a:r>
            <a:r>
              <a:rPr lang="ru-RU" dirty="0" err="1"/>
              <a:t>допомагає</a:t>
            </a:r>
            <a:r>
              <a:rPr lang="ru-RU" dirty="0"/>
              <a:t>.</a:t>
            </a:r>
          </a:p>
        </p:txBody>
      </p:sp>
      <p:pic>
        <p:nvPicPr>
          <p:cNvPr id="32770" name="Picture 2" descr="https://im0-tub-ua.yandex.net/i?id=68190b8b3d16f4625b2e5faa1ecc93e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4738">
            <a:off x="755576" y="3666145"/>
            <a:ext cx="3672408" cy="2739616"/>
          </a:xfrm>
          <a:prstGeom prst="rect">
            <a:avLst/>
          </a:prstGeom>
          <a:noFill/>
        </p:spPr>
      </p:pic>
      <p:pic>
        <p:nvPicPr>
          <p:cNvPr id="32772" name="Picture 4" descr="http://electrex.spb.ru/img/oslepnut-vo-s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406">
            <a:off x="5294658" y="3287562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Деякі цікаві факти про сон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348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. </a:t>
            </a:r>
            <a:r>
              <a:rPr lang="ru-RU" b="1" dirty="0" err="1" smtClean="0"/>
              <a:t>Сліпі</a:t>
            </a:r>
            <a:r>
              <a:rPr lang="ru-RU" b="1" dirty="0" smtClean="0"/>
              <a:t> “</a:t>
            </a:r>
            <a:r>
              <a:rPr lang="ru-RU" b="1" dirty="0" err="1" smtClean="0"/>
              <a:t>бачать</a:t>
            </a:r>
            <a:r>
              <a:rPr lang="ru-RU" b="1" dirty="0" smtClean="0"/>
              <a:t>” </a:t>
            </a:r>
            <a:r>
              <a:rPr lang="ru-RU" b="1" dirty="0" err="1" smtClean="0"/>
              <a:t>сни</a:t>
            </a: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Люди,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осліпли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сни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картинок. </a:t>
            </a:r>
            <a:r>
              <a:rPr lang="ru-RU" dirty="0" err="1"/>
              <a:t>Сліпі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не </a:t>
            </a:r>
            <a:r>
              <a:rPr lang="ru-RU" dirty="0" err="1"/>
              <a:t>бачать</a:t>
            </a:r>
            <a:r>
              <a:rPr lang="ru-RU" dirty="0"/>
              <a:t> картинок,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сни</a:t>
            </a:r>
            <a:r>
              <a:rPr lang="ru-RU" dirty="0"/>
              <a:t> </a:t>
            </a:r>
            <a:r>
              <a:rPr lang="ru-RU" dirty="0" err="1"/>
              <a:t>наповнені</a:t>
            </a:r>
            <a:r>
              <a:rPr lang="ru-RU" dirty="0"/>
              <a:t> звуками, запахами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тактильними</a:t>
            </a:r>
            <a:r>
              <a:rPr lang="ru-RU" dirty="0"/>
              <a:t> </a:t>
            </a:r>
            <a:r>
              <a:rPr lang="ru-RU" dirty="0" err="1"/>
              <a:t>відчуттями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6450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Нам сниться </a:t>
            </a:r>
            <a:r>
              <a:rPr lang="ru-RU" b="1" dirty="0" err="1"/>
              <a:t>тільки</a:t>
            </a:r>
            <a:r>
              <a:rPr lang="ru-RU" b="1" dirty="0"/>
              <a:t> те, </a:t>
            </a:r>
            <a:r>
              <a:rPr lang="ru-RU" b="1" dirty="0" err="1"/>
              <a:t>що</a:t>
            </a:r>
            <a:r>
              <a:rPr lang="ru-RU" b="1" dirty="0"/>
              <a:t> ми </a:t>
            </a:r>
            <a:r>
              <a:rPr lang="ru-RU" b="1" dirty="0" err="1"/>
              <a:t>бачили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 наших снах ми часто </a:t>
            </a:r>
            <a:r>
              <a:rPr lang="ru-RU" dirty="0" err="1"/>
              <a:t>бачимо</a:t>
            </a:r>
            <a:r>
              <a:rPr lang="ru-RU" dirty="0"/>
              <a:t> </a:t>
            </a:r>
            <a:r>
              <a:rPr lang="ru-RU" dirty="0" err="1"/>
              <a:t>незнайомих</a:t>
            </a:r>
            <a:r>
              <a:rPr lang="ru-RU" dirty="0"/>
              <a:t> людей,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не </a:t>
            </a:r>
            <a:r>
              <a:rPr lang="ru-RU" dirty="0" err="1"/>
              <a:t>маємо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наша </a:t>
            </a:r>
            <a:r>
              <a:rPr lang="ru-RU" dirty="0" err="1"/>
              <a:t>свідомість</a:t>
            </a:r>
            <a:r>
              <a:rPr lang="ru-RU" dirty="0"/>
              <a:t> не </a:t>
            </a:r>
            <a:r>
              <a:rPr lang="ru-RU" dirty="0" err="1"/>
              <a:t>придумує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людей, тих, кого ми </a:t>
            </a:r>
            <a:r>
              <a:rPr lang="ru-RU" dirty="0" err="1"/>
              <a:t>бачили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не </a:t>
            </a:r>
            <a:r>
              <a:rPr lang="ru-RU" dirty="0" err="1"/>
              <a:t>запам’ятали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. </a:t>
            </a:r>
            <a:r>
              <a:rPr lang="ru-RU" b="1" dirty="0" err="1"/>
              <a:t>Під</a:t>
            </a:r>
            <a:r>
              <a:rPr lang="ru-RU" b="1" dirty="0"/>
              <a:t> час сну ми "</a:t>
            </a:r>
            <a:r>
              <a:rPr lang="ru-RU" b="1" dirty="0" err="1"/>
              <a:t>паралізовані</a:t>
            </a:r>
            <a:r>
              <a:rPr lang="ru-RU" b="1" dirty="0"/>
              <a:t>"</a:t>
            </a:r>
            <a:br>
              <a:rPr lang="ru-RU" b="1" dirty="0"/>
            </a:b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вірте</a:t>
            </a:r>
            <a:r>
              <a:rPr lang="ru-RU" dirty="0"/>
              <a:t>,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наше </a:t>
            </a:r>
            <a:r>
              <a:rPr lang="ru-RU" dirty="0" err="1"/>
              <a:t>тіло</a:t>
            </a:r>
            <a:r>
              <a:rPr lang="ru-RU" dirty="0"/>
              <a:t> практично </a:t>
            </a:r>
            <a:r>
              <a:rPr lang="ru-RU" dirty="0" err="1"/>
              <a:t>паралізоване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сну, в основному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не </a:t>
            </a:r>
            <a:r>
              <a:rPr lang="ru-RU" dirty="0" err="1"/>
              <a:t>повторювало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в </a:t>
            </a:r>
            <a:r>
              <a:rPr lang="ru-RU" dirty="0" err="1"/>
              <a:t>сні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797152"/>
            <a:ext cx="9324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Не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бачити</a:t>
            </a:r>
            <a:r>
              <a:rPr lang="ru-RU" b="1" dirty="0"/>
              <a:t> </a:t>
            </a:r>
            <a:r>
              <a:rPr lang="ru-RU" b="1" dirty="0" err="1"/>
              <a:t>кольорові</a:t>
            </a:r>
            <a:r>
              <a:rPr lang="ru-RU" b="1" dirty="0"/>
              <a:t> </a:t>
            </a:r>
            <a:r>
              <a:rPr lang="ru-RU" b="1" dirty="0" err="1"/>
              <a:t>сни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err="1"/>
              <a:t>Близько</a:t>
            </a:r>
            <a:r>
              <a:rPr lang="ru-RU" dirty="0"/>
              <a:t> 12% </a:t>
            </a:r>
            <a:r>
              <a:rPr lang="ru-RU" dirty="0" err="1"/>
              <a:t>видючих</a:t>
            </a:r>
            <a:r>
              <a:rPr lang="ru-RU" dirty="0"/>
              <a:t> людей </a:t>
            </a:r>
            <a:r>
              <a:rPr lang="ru-RU" dirty="0" err="1"/>
              <a:t>бачать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чорно-білі</a:t>
            </a:r>
            <a:r>
              <a:rPr lang="ru-RU" dirty="0"/>
              <a:t> </a:t>
            </a:r>
            <a:r>
              <a:rPr lang="ru-RU" dirty="0" err="1"/>
              <a:t>сни</a:t>
            </a:r>
            <a:r>
              <a:rPr lang="ru-RU" dirty="0"/>
              <a:t>.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бачать</a:t>
            </a:r>
            <a:r>
              <a:rPr lang="ru-RU" dirty="0"/>
              <a:t> </a:t>
            </a:r>
            <a:r>
              <a:rPr lang="ru-RU" dirty="0" err="1"/>
              <a:t>сни</a:t>
            </a:r>
            <a:r>
              <a:rPr lang="ru-RU" dirty="0"/>
              <a:t> в </a:t>
            </a:r>
            <a:r>
              <a:rPr lang="ru-RU" dirty="0" err="1"/>
              <a:t>кольорі</a:t>
            </a:r>
            <a:r>
              <a:rPr lang="ru-RU" dirty="0"/>
              <a:t>.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типових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сновидінь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бачать</a:t>
            </a:r>
            <a:r>
              <a:rPr lang="ru-RU" dirty="0"/>
              <a:t> усе без </a:t>
            </a:r>
            <a:r>
              <a:rPr lang="ru-RU" dirty="0" err="1"/>
              <a:t>винятку</a:t>
            </a:r>
            <a:r>
              <a:rPr lang="ru-RU" dirty="0"/>
              <a:t>: </a:t>
            </a:r>
            <a:r>
              <a:rPr lang="ru-RU" dirty="0" err="1"/>
              <a:t>ситуації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роботі</a:t>
            </a:r>
            <a:r>
              <a:rPr lang="ru-RU" dirty="0"/>
              <a:t>, </a:t>
            </a:r>
            <a:r>
              <a:rPr lang="ru-RU" dirty="0" err="1"/>
              <a:t>спроба</a:t>
            </a:r>
            <a:r>
              <a:rPr lang="ru-RU" dirty="0"/>
              <a:t> </a:t>
            </a:r>
            <a:r>
              <a:rPr lang="ru-RU" dirty="0" err="1"/>
              <a:t>врятуватися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переслідування</a:t>
            </a:r>
            <a:r>
              <a:rPr lang="ru-RU" dirty="0"/>
              <a:t>,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, смерть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випадання</a:t>
            </a:r>
            <a:r>
              <a:rPr lang="ru-RU" dirty="0"/>
              <a:t> </a:t>
            </a:r>
            <a:r>
              <a:rPr lang="ru-RU" dirty="0" err="1"/>
              <a:t>зубів</a:t>
            </a:r>
            <a:r>
              <a:rPr lang="ru-RU" dirty="0"/>
              <a:t>, </a:t>
            </a:r>
            <a:r>
              <a:rPr lang="ru-RU" dirty="0" err="1"/>
              <a:t>політ</a:t>
            </a:r>
            <a:r>
              <a:rPr lang="ru-RU" dirty="0"/>
              <a:t>, провал на </a:t>
            </a:r>
            <a:r>
              <a:rPr lang="ru-RU" dirty="0" err="1"/>
              <a:t>іспитах</a:t>
            </a:r>
            <a:r>
              <a:rPr lang="ru-RU" dirty="0"/>
              <a:t>, </a:t>
            </a:r>
            <a:r>
              <a:rPr lang="ru-RU" dirty="0" err="1"/>
              <a:t>аварії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т.д.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694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Презентація   на тему: Сон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Деякі цікаві факти про сон </vt:lpstr>
      <vt:lpstr>Дякую за увагу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 на тему: Сон</dc:title>
  <dc:creator>user</dc:creator>
  <cp:lastModifiedBy>user</cp:lastModifiedBy>
  <cp:revision>5</cp:revision>
  <dcterms:created xsi:type="dcterms:W3CDTF">2017-04-09T20:40:38Z</dcterms:created>
  <dcterms:modified xsi:type="dcterms:W3CDTF">2017-04-09T21:26:31Z</dcterms:modified>
</cp:coreProperties>
</file>